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052EAB-0730-416D-8340-362453BC1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14350"/>
            <a:ext cx="62484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8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7</cp:revision>
  <dcterms:created xsi:type="dcterms:W3CDTF">2020-04-17T10:32:08Z</dcterms:created>
  <dcterms:modified xsi:type="dcterms:W3CDTF">2020-04-19T16:29:51Z</dcterms:modified>
</cp:coreProperties>
</file>